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/>
              <a:t>Интеллектуальная игра</a:t>
            </a:r>
            <a:endParaRPr lang="ru-RU" sz="54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800" b="1" i="1" u="sng" dirty="0" smtClean="0">
                <a:solidFill>
                  <a:srgbClr val="FF0000"/>
                </a:solidFill>
              </a:rPr>
              <a:t>МАРАФОН - 2015</a:t>
            </a:r>
            <a:endParaRPr lang="ru-RU" sz="4800" b="1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1250" name="Picture 2" descr="C:\Users\999\Downloads\Кувшинка белая фотографии Водяной лилии, Белой лилии_files\Znanie-sila-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132856"/>
            <a:ext cx="9144000" cy="4725144"/>
          </a:xfrm>
          <a:prstGeom prst="rect">
            <a:avLst/>
          </a:prstGeom>
          <a:noFill/>
        </p:spPr>
      </p:pic>
      <p:pic>
        <p:nvPicPr>
          <p:cNvPr id="181251" name="Picture 3" descr="C:\Users\999\Downloads\Кувшинка белая фотографии Водяной лилии, Белой лилии_files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3999" cy="24208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56792"/>
          </a:xfrm>
        </p:spPr>
        <p:txBody>
          <a:bodyPr>
            <a:noAutofit/>
          </a:bodyPr>
          <a:lstStyle/>
          <a:p>
            <a:pPr algn="l"/>
            <a:r>
              <a:rPr lang="ru-RU" sz="3200" i="1" dirty="0" smtClean="0"/>
              <a:t>“Знанье – спутник человеку на пути его любом”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                                    </a:t>
            </a:r>
            <a:r>
              <a:rPr lang="ru-RU" sz="3200" i="1" dirty="0" smtClean="0"/>
              <a:t> </a:t>
            </a:r>
            <a:r>
              <a:rPr lang="ru-RU" sz="3200" i="1" dirty="0" err="1" smtClean="0"/>
              <a:t>Гурамишвили</a:t>
            </a:r>
            <a:r>
              <a:rPr lang="ru-RU" sz="3200" i="1" dirty="0" smtClean="0"/>
              <a:t> Д.</a:t>
            </a:r>
            <a:endParaRPr lang="ru-RU" sz="3200" dirty="0"/>
          </a:p>
        </p:txBody>
      </p:sp>
      <p:pic>
        <p:nvPicPr>
          <p:cNvPr id="87042" name="Picture 2" descr="C:\Users\999\Downloads\1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8424935" cy="51125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/>
              <a:t>“Разминка”</a:t>
            </a:r>
            <a:br>
              <a:rPr lang="ru-RU" sz="5400" dirty="0" smtClean="0"/>
            </a:br>
            <a:endParaRPr lang="ru-RU" sz="5400" dirty="0"/>
          </a:p>
        </p:txBody>
      </p:sp>
      <p:pic>
        <p:nvPicPr>
          <p:cNvPr id="175106" name="Picture 2" descr="C:\Users\999\Downloads\11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5" y="908720"/>
            <a:ext cx="7776865" cy="5688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130" name="Picture 2" descr="C:\Users\999\Downloads\1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8784976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“Морские просторы</a:t>
            </a:r>
            <a:r>
              <a:rPr lang="ru-RU" dirty="0" smtClean="0"/>
              <a:t>”</a:t>
            </a:r>
            <a:br>
              <a:rPr lang="ru-RU" dirty="0" smtClean="0"/>
            </a:br>
            <a:r>
              <a:rPr lang="ru-RU" dirty="0" smtClean="0"/>
              <a:t>КОРАБЛЕСТРОЕНИЕ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0226" name="Picture 2" descr="C:\Users\999\Downloads\Кувшинка белая фотографии Водяной лилии, Белой лилии_files\55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77154" name="Picture 2" descr="C:\Users\999\Downloads\11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772816"/>
            <a:ext cx="3528392" cy="4896544"/>
          </a:xfrm>
          <a:prstGeom prst="rect">
            <a:avLst/>
          </a:prstGeom>
          <a:noFill/>
        </p:spPr>
      </p:pic>
      <p:pic>
        <p:nvPicPr>
          <p:cNvPr id="5" name="Picture 2" descr="C:\Users\999\Downloads\1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0"/>
            <a:ext cx="4139952" cy="6858000"/>
          </a:xfrm>
          <a:prstGeom prst="rect">
            <a:avLst/>
          </a:prstGeom>
          <a:noFill/>
        </p:spPr>
      </p:pic>
      <p:pic>
        <p:nvPicPr>
          <p:cNvPr id="177155" name="Picture 3" descr="C:\Users\999\Downloads\r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01216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8964488" cy="5472648"/>
          </a:xfrm>
        </p:spPr>
        <p:txBody>
          <a:bodyPr>
            <a:normAutofit/>
          </a:bodyPr>
          <a:lstStyle/>
          <a:p>
            <a:pPr marL="651510" indent="-514350">
              <a:buAutoNum type="arabicPeriod"/>
            </a:pPr>
            <a:r>
              <a:rPr lang="ru-RU" sz="3500" dirty="0" smtClean="0">
                <a:solidFill>
                  <a:srgbClr val="FFFF00"/>
                </a:solidFill>
              </a:rPr>
              <a:t>В – </a:t>
            </a:r>
            <a:r>
              <a:rPr lang="ru-RU" sz="3500" dirty="0" err="1" smtClean="0">
                <a:solidFill>
                  <a:srgbClr val="FFFF00"/>
                </a:solidFill>
              </a:rPr>
              <a:t>х</a:t>
            </a:r>
            <a:r>
              <a:rPr lang="ru-RU" sz="3500" dirty="0" smtClean="0">
                <a:solidFill>
                  <a:srgbClr val="FFFF00"/>
                </a:solidFill>
              </a:rPr>
              <a:t> –  -   </a:t>
            </a:r>
            <a:r>
              <a:rPr lang="ru-RU" sz="3500" dirty="0" smtClean="0">
                <a:solidFill>
                  <a:srgbClr val="FFFF00"/>
                </a:solidFill>
              </a:rPr>
              <a:t>о</a:t>
            </a:r>
            <a:r>
              <a:rPr lang="ru-RU" sz="3500" dirty="0" smtClean="0">
                <a:solidFill>
                  <a:srgbClr val="FFFF00"/>
                </a:solidFill>
              </a:rPr>
              <a:t>   -  </a:t>
            </a:r>
            <a:r>
              <a:rPr lang="ru-RU" sz="3500" dirty="0" err="1" smtClean="0">
                <a:solidFill>
                  <a:srgbClr val="FFFF00"/>
                </a:solidFill>
              </a:rPr>
              <a:t>ь</a:t>
            </a:r>
            <a:r>
              <a:rPr lang="ru-RU" sz="3500" dirty="0" smtClean="0">
                <a:solidFill>
                  <a:srgbClr val="FFFF00"/>
                </a:solidFill>
              </a:rPr>
              <a:t>          </a:t>
            </a:r>
            <a:r>
              <a:rPr lang="ru-RU" sz="3500" dirty="0" err="1" smtClean="0">
                <a:solidFill>
                  <a:srgbClr val="FFFF00"/>
                </a:solidFill>
              </a:rPr>
              <a:t>р</a:t>
            </a:r>
            <a:r>
              <a:rPr lang="ru-RU" sz="3500" dirty="0" smtClean="0">
                <a:solidFill>
                  <a:srgbClr val="FFFF00"/>
                </a:solidFill>
              </a:rPr>
              <a:t> -  -  с к  -  -</a:t>
            </a:r>
          </a:p>
          <a:p>
            <a:pPr marL="651510" indent="-514350">
              <a:buAutoNum type="arabicPeriod"/>
            </a:pPr>
            <a:r>
              <a:rPr lang="ru-RU" sz="3500" dirty="0" smtClean="0">
                <a:solidFill>
                  <a:srgbClr val="FFFF00"/>
                </a:solidFill>
              </a:rPr>
              <a:t>Б -  </a:t>
            </a:r>
            <a:r>
              <a:rPr lang="ru-RU" sz="3500" dirty="0" err="1" smtClean="0">
                <a:solidFill>
                  <a:srgbClr val="FFFF00"/>
                </a:solidFill>
              </a:rPr>
              <a:t>р</a:t>
            </a:r>
            <a:r>
              <a:rPr lang="ru-RU" sz="3500" dirty="0" smtClean="0">
                <a:solidFill>
                  <a:srgbClr val="FFFF00"/>
                </a:solidFill>
              </a:rPr>
              <a:t> о  -    у -  к а        к  - о  -  е  ч -  -  я</a:t>
            </a:r>
          </a:p>
          <a:p>
            <a:pPr marL="651510" indent="-514350">
              <a:buAutoNum type="arabicPeriod"/>
            </a:pPr>
            <a:r>
              <a:rPr lang="ru-RU" sz="3500" dirty="0" smtClean="0">
                <a:solidFill>
                  <a:srgbClr val="FFFF00"/>
                </a:solidFill>
              </a:rPr>
              <a:t>С  -  -  я                         о  -  е  -  к  о  -  а  -</a:t>
            </a:r>
          </a:p>
          <a:p>
            <a:pPr marL="651510" indent="-514350">
              <a:buAutoNum type="arabicPeriod"/>
            </a:pPr>
            <a:r>
              <a:rPr lang="ru-RU" sz="3500" dirty="0" smtClean="0">
                <a:solidFill>
                  <a:srgbClr val="FFFF00"/>
                </a:solidFill>
              </a:rPr>
              <a:t>П – ч -  - о ч </a:t>
            </a:r>
            <a:r>
              <a:rPr lang="ru-RU" sz="3500" dirty="0" smtClean="0">
                <a:solidFill>
                  <a:srgbClr val="FFFF00"/>
                </a:solidFill>
              </a:rPr>
              <a:t> </a:t>
            </a:r>
            <a:r>
              <a:rPr lang="ru-RU" sz="3500" dirty="0" smtClean="0">
                <a:solidFill>
                  <a:srgbClr val="FFFF00"/>
                </a:solidFill>
              </a:rPr>
              <a:t>-  и </a:t>
            </a:r>
            <a:r>
              <a:rPr lang="ru-RU" sz="3500" dirty="0" err="1" smtClean="0">
                <a:solidFill>
                  <a:srgbClr val="FFFF00"/>
                </a:solidFill>
              </a:rPr>
              <a:t>ц</a:t>
            </a:r>
            <a:r>
              <a:rPr lang="ru-RU" sz="3500" dirty="0" smtClean="0">
                <a:solidFill>
                  <a:srgbClr val="FFFF00"/>
                </a:solidFill>
              </a:rPr>
              <a:t> -    б – а – о – </a:t>
            </a:r>
            <a:r>
              <a:rPr lang="ru-RU" sz="3500" dirty="0" err="1" smtClean="0">
                <a:solidFill>
                  <a:srgbClr val="FFFF00"/>
                </a:solidFill>
              </a:rPr>
              <a:t>р</a:t>
            </a:r>
            <a:r>
              <a:rPr lang="ru-RU" sz="3500" dirty="0" smtClean="0">
                <a:solidFill>
                  <a:srgbClr val="FFFF00"/>
                </a:solidFill>
              </a:rPr>
              <a:t> </a:t>
            </a:r>
            <a:r>
              <a:rPr lang="ru-RU" sz="3500" dirty="0" err="1" smtClean="0">
                <a:solidFill>
                  <a:srgbClr val="FFFF00"/>
                </a:solidFill>
              </a:rPr>
              <a:t>о</a:t>
            </a:r>
            <a:r>
              <a:rPr lang="ru-RU" sz="3500" dirty="0" smtClean="0">
                <a:solidFill>
                  <a:srgbClr val="FFFF00"/>
                </a:solidFill>
              </a:rPr>
              <a:t> - </a:t>
            </a:r>
            <a:r>
              <a:rPr lang="ru-RU" sz="3500" dirty="0" smtClean="0">
                <a:solidFill>
                  <a:srgbClr val="FFFF00"/>
                </a:solidFill>
              </a:rPr>
              <a:t> </a:t>
            </a:r>
            <a:r>
              <a:rPr lang="ru-RU" sz="3500" dirty="0" smtClean="0">
                <a:solidFill>
                  <a:srgbClr val="FFFF00"/>
                </a:solidFill>
              </a:rPr>
              <a:t>- а я</a:t>
            </a:r>
          </a:p>
          <a:p>
            <a:pPr marL="651510" indent="-514350">
              <a:buAutoNum type="arabicPeriod"/>
            </a:pPr>
            <a:r>
              <a:rPr lang="ru-RU" sz="3500" dirty="0" smtClean="0">
                <a:solidFill>
                  <a:srgbClr val="FFFF00"/>
                </a:solidFill>
              </a:rPr>
              <a:t>К  -  -  </a:t>
            </a:r>
            <a:r>
              <a:rPr lang="ru-RU" sz="3500" dirty="0" err="1" smtClean="0">
                <a:solidFill>
                  <a:srgbClr val="FFFF00"/>
                </a:solidFill>
              </a:rPr>
              <a:t>ш</a:t>
            </a:r>
            <a:r>
              <a:rPr lang="ru-RU" sz="3500" dirty="0" smtClean="0">
                <a:solidFill>
                  <a:srgbClr val="FFFF00"/>
                </a:solidFill>
              </a:rPr>
              <a:t>  -  -  </a:t>
            </a:r>
            <a:r>
              <a:rPr lang="ru-RU" sz="3500" dirty="0" err="1" smtClean="0">
                <a:solidFill>
                  <a:srgbClr val="FFFF00"/>
                </a:solidFill>
              </a:rPr>
              <a:t>к</a:t>
            </a:r>
            <a:r>
              <a:rPr lang="ru-RU" sz="3500" dirty="0" smtClean="0">
                <a:solidFill>
                  <a:srgbClr val="FFFF00"/>
                </a:solidFill>
              </a:rPr>
              <a:t>  а         б  - л  -  я</a:t>
            </a:r>
          </a:p>
          <a:p>
            <a:pPr marL="651510" indent="-514350">
              <a:buAutoNum type="arabicPeriod"/>
            </a:pPr>
            <a:r>
              <a:rPr lang="ru-RU" sz="3500" dirty="0" smtClean="0">
                <a:solidFill>
                  <a:srgbClr val="FFFF00"/>
                </a:solidFill>
              </a:rPr>
              <a:t>К  -  б  -  </a:t>
            </a:r>
            <a:r>
              <a:rPr lang="ru-RU" sz="3500" dirty="0" err="1" smtClean="0">
                <a:solidFill>
                  <a:srgbClr val="FFFF00"/>
                </a:solidFill>
              </a:rPr>
              <a:t>ш</a:t>
            </a:r>
            <a:r>
              <a:rPr lang="ru-RU" sz="3500" dirty="0" smtClean="0">
                <a:solidFill>
                  <a:srgbClr val="FFFF00"/>
                </a:solidFill>
              </a:rPr>
              <a:t>   -  а            м  -  -  а  я</a:t>
            </a:r>
          </a:p>
          <a:p>
            <a:pPr marL="651510" indent="-514350">
              <a:buAutoNum type="arabicPeriod"/>
            </a:pPr>
            <a:endParaRPr lang="ru-RU" sz="4000" dirty="0" smtClean="0">
              <a:solidFill>
                <a:srgbClr val="FFFF00"/>
              </a:solidFill>
            </a:endParaRPr>
          </a:p>
          <a:p>
            <a:pPr marL="651510" indent="-514350">
              <a:buAutoNum type="arabicPeriod"/>
            </a:pPr>
            <a:endParaRPr lang="ru-RU" sz="4000" dirty="0" smtClean="0">
              <a:solidFill>
                <a:schemeClr val="bg1"/>
              </a:solidFill>
            </a:endParaRPr>
          </a:p>
          <a:p>
            <a:pPr marL="651510" indent="-514350">
              <a:buAutoNum type="arabicPeriod"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8178" name="Picture 2" descr="C:\Users\999\Downloads\Млекопитающие1_files\0_250x166_images_stories_img5_5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762625" cy="4509120"/>
          </a:xfrm>
          <a:prstGeom prst="rect">
            <a:avLst/>
          </a:prstGeom>
          <a:noFill/>
        </p:spPr>
      </p:pic>
      <p:pic>
        <p:nvPicPr>
          <p:cNvPr id="178179" name="Picture 3" descr="C:\Users\999\Downloads\Млекопитающие1_files\0_250x198_images_stories_img5_5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0"/>
            <a:ext cx="4355975" cy="4581128"/>
          </a:xfrm>
          <a:prstGeom prst="rect">
            <a:avLst/>
          </a:prstGeom>
          <a:noFill/>
        </p:spPr>
      </p:pic>
      <p:pic>
        <p:nvPicPr>
          <p:cNvPr id="178180" name="Picture 4" descr="C:\Users\999\Downloads\Млекопитающие1_files\0_250x148_images_stories_img5_6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4005064"/>
            <a:ext cx="5184576" cy="2852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9202" name="Picture 2" descr="C:\Users\999\Downloads\Кувшинка белая фотографии Водяной лилии, Белой лилии_files\11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0900" y="1"/>
            <a:ext cx="5753100" cy="5130800"/>
          </a:xfrm>
          <a:prstGeom prst="rect">
            <a:avLst/>
          </a:prstGeom>
          <a:noFill/>
        </p:spPr>
      </p:pic>
      <p:pic>
        <p:nvPicPr>
          <p:cNvPr id="179203" name="Picture 3" descr="C:\Users\999\Downloads\Кувшинка белая фотографии Водяной лилии, Белой лилии_files\2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4499991" cy="4614863"/>
          </a:xfrm>
          <a:prstGeom prst="rect">
            <a:avLst/>
          </a:prstGeom>
          <a:noFill/>
        </p:spPr>
      </p:pic>
      <p:pic>
        <p:nvPicPr>
          <p:cNvPr id="179205" name="Picture 5" descr="C:\Users\999\Downloads\Кувшинка белая фотографии Водяной лилии, Белой лилии_files\kubyshka-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4077072"/>
            <a:ext cx="6552728" cy="27809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216</TotalTime>
  <Words>116</Words>
  <Application>Microsoft Office PowerPoint</Application>
  <PresentationFormat>Экран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Интеллектуальная игра</vt:lpstr>
      <vt:lpstr>“Знанье – спутник человеку на пути его любом”                                       Гурамишвили Д.</vt:lpstr>
      <vt:lpstr>“Разминка” </vt:lpstr>
      <vt:lpstr>“Морские просторы” КОРАБЛЕСТРОЕНИЕ 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Интеллектуальная игра</dc:title>
  <dc:creator>999</dc:creator>
  <cp:lastModifiedBy>999</cp:lastModifiedBy>
  <cp:revision>23</cp:revision>
  <dcterms:created xsi:type="dcterms:W3CDTF">2015-04-16T16:30:04Z</dcterms:created>
  <dcterms:modified xsi:type="dcterms:W3CDTF">2015-04-16T20:18:13Z</dcterms:modified>
</cp:coreProperties>
</file>